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0.40943396226415102</c:v>
                </c:pt>
                <c:pt idx="1">
                  <c:v>0.58679245283018877</c:v>
                </c:pt>
                <c:pt idx="2">
                  <c:v>1.8867924528301889E-3</c:v>
                </c:pt>
                <c:pt idx="3">
                  <c:v>1.8867924528301889E-3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Sheet1!$G$2:$G$3</c:f>
              <c:numCache>
                <c:formatCode>0.0;;</c:formatCode>
                <c:ptCount val="2"/>
                <c:pt idx="0">
                  <c:v>0</c:v>
                </c:pt>
                <c:pt idx="1">
                  <c:v>7.3252809229153666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Sheet1!$H$2:$H$3</c:f>
              <c:numCache>
                <c:formatCode>0.0;;</c:formatCode>
                <c:ptCount val="2"/>
                <c:pt idx="0">
                  <c:v>7.3252809229153666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2.6747190770846334</c:v>
                </c:pt>
                <c:pt idx="1">
                  <c:v>2.6747190770846334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Sheet1!$H$2:$H$3</c:f>
              <c:numCache>
                <c:formatCode>0.0;;</c:formatCode>
                <c:ptCount val="2"/>
                <c:pt idx="0">
                  <c:v>8.8447148331678669</c:v>
                </c:pt>
                <c:pt idx="1">
                  <c:v>8.8447148331678669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1.1552851668321331</c:v>
                </c:pt>
                <c:pt idx="1">
                  <c:v>1.1552851668321331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Sheet1!$G$2:$G$3</c:f>
              <c:numCache>
                <c:formatCode>0.0;;</c:formatCode>
                <c:ptCount val="2"/>
                <c:pt idx="0">
                  <c:v>9.1349975121321165</c:v>
                </c:pt>
                <c:pt idx="1">
                  <c:v>9.1349975121321165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0.86500248786788347</c:v>
                </c:pt>
                <c:pt idx="1">
                  <c:v>0.86500248786788347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Sheet1!$G$2:$G$3</c:f>
              <c:numCache>
                <c:formatCode>0.0;;</c:formatCode>
                <c:ptCount val="2"/>
                <c:pt idx="0">
                  <c:v>0</c:v>
                </c:pt>
                <c:pt idx="1">
                  <c:v>4.4548834970210898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Sheet1!$H$2:$H$3</c:f>
              <c:numCache>
                <c:formatCode>0.0;;</c:formatCode>
                <c:ptCount val="2"/>
                <c:pt idx="0">
                  <c:v>4.4548834970210898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5.5451165029789102</c:v>
                </c:pt>
                <c:pt idx="1">
                  <c:v>5.5451165029789102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Queen Elizabeth Hospital (108)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Queen Elizabeth Hospital (108)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Queen Elizabeth Hospital (108)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Queen Elizabeth Hospital (108)</c:v>
                </c:pt>
              </c:strCache>
            </c:strRef>
          </c:cat>
          <c:val>
            <c:numRef>
              <c:f>Sheet1!$G$2:$G$3</c:f>
              <c:numCache>
                <c:formatCode>0.0;;</c:formatCode>
                <c:ptCount val="2"/>
                <c:pt idx="0">
                  <c:v>5.7407789780871914</c:v>
                </c:pt>
                <c:pt idx="1">
                  <c:v>5.7407789780871914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Queen Elizabeth Hospital (108)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Queen Elizabeth Hospital (108)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Queen Elizabeth Hospital (108)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4.2592210219128086</c:v>
                </c:pt>
                <c:pt idx="1">
                  <c:v>4.2592210219128086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Queen Elizabeth Hospital (524)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Queen Elizabeth Hospital (524)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Queen Elizabeth Hospital (524)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Queen Elizabeth Hospital (524)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Queen Elizabeth Hospital (524)</c:v>
                </c:pt>
              </c:strCache>
            </c:strRef>
          </c:cat>
          <c:val>
            <c:numRef>
              <c:f>Sheet1!$H$2:$H$3</c:f>
              <c:numCache>
                <c:formatCode>0.0;;</c:formatCode>
                <c:ptCount val="2"/>
                <c:pt idx="0">
                  <c:v>0</c:v>
                </c:pt>
                <c:pt idx="1">
                  <c:v>9.3817772671536908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Queen Elizabeth Hospital (524)</c:v>
                </c:pt>
              </c:strCache>
            </c:strRef>
          </c:cat>
          <c:val>
            <c:numRef>
              <c:f>Sheet1!$I$2:$I$3</c:f>
              <c:numCache>
                <c:formatCode>0.0;;</c:formatCode>
                <c:ptCount val="2"/>
                <c:pt idx="0">
                  <c:v>9.3817772671536908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(524)</c:v>
                </c:pt>
                <c:pt idx="1">
                  <c:v>Queen Elizabeth Hospital (524)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0.61822273284630924</c:v>
                </c:pt>
                <c:pt idx="1">
                  <c:v>0.61822273284630924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Queen Elizabeth Hospital (352)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Queen Elizabeth Hospital (352)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Queen Elizabeth Hospital (352)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Queen Elizabeth Hospital (352)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Queen Elizabeth Hospital (352)</c:v>
                </c:pt>
              </c:strCache>
            </c:strRef>
          </c:cat>
          <c:val>
            <c:numRef>
              <c:f>Sheet1!$H$2:$H$3</c:f>
              <c:numCache>
                <c:formatCode>0.0;;</c:formatCode>
                <c:ptCount val="2"/>
                <c:pt idx="0">
                  <c:v>0</c:v>
                </c:pt>
                <c:pt idx="1">
                  <c:v>8.7507940292064834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Queen Elizabeth Hospital (352)</c:v>
                </c:pt>
              </c:strCache>
            </c:strRef>
          </c:cat>
          <c:val>
            <c:numRef>
              <c:f>Sheet1!$I$2:$I$3</c:f>
              <c:numCache>
                <c:formatCode>0.0;;</c:formatCode>
                <c:ptCount val="2"/>
                <c:pt idx="0">
                  <c:v>8.7507940292064834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(352)</c:v>
                </c:pt>
                <c:pt idx="1">
                  <c:v>Queen Elizabeth Hospital (352)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1.2492059707935166</c:v>
                </c:pt>
                <c:pt idx="1">
                  <c:v>1.2492059707935166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Queen Elizabeth Hospital (328)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Queen Elizabeth Hospital (328)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Queen Elizabeth Hospital (328)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Queen Elizabeth Hospital (328)</c:v>
                </c:pt>
              </c:strCache>
            </c:strRef>
          </c:cat>
          <c:val>
            <c:numRef>
              <c:f>Sheet1!$G$2:$G$3</c:f>
              <c:numCache>
                <c:formatCode>0.0;;</c:formatCode>
                <c:ptCount val="2"/>
                <c:pt idx="0">
                  <c:v>8.3576991322643845</c:v>
                </c:pt>
                <c:pt idx="1">
                  <c:v>8.3576991322643845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Queen Elizabeth Hospital (328)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Queen Elizabeth Hospital (328)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(328)</c:v>
                </c:pt>
                <c:pt idx="1">
                  <c:v>Queen Elizabeth Hospital (328)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1.6423008677356155</c:v>
                </c:pt>
                <c:pt idx="1">
                  <c:v>1.6423008677356155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Queen Elizabeth Hospital (184)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Queen Elizabeth Hospital (184)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Queen Elizabeth Hospital (184)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Queen Elizabeth Hospital (184)</c:v>
                </c:pt>
              </c:strCache>
            </c:strRef>
          </c:cat>
          <c:val>
            <c:numRef>
              <c:f>Sheet1!$G$2:$G$3</c:f>
              <c:numCache>
                <c:formatCode>0.0;;</c:formatCode>
                <c:ptCount val="2"/>
                <c:pt idx="0">
                  <c:v>8.2253937691544259</c:v>
                </c:pt>
                <c:pt idx="1">
                  <c:v>8.2253937691544259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Queen Elizabeth Hospital (184)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Queen Elizabeth Hospital (184)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(184)</c:v>
                </c:pt>
                <c:pt idx="1">
                  <c:v>Queen Elizabeth Hospital (184)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1.7746062308455741</c:v>
                </c:pt>
                <c:pt idx="1">
                  <c:v>1.7746062308455741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Queen Elizabeth Hospital (232)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Queen Elizabeth Hospital (232)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Queen Elizabeth Hospital (232)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Queen Elizabeth Hospital (232)</c:v>
                </c:pt>
              </c:strCache>
            </c:strRef>
          </c:cat>
          <c:val>
            <c:numRef>
              <c:f>Sheet1!$G$2:$G$3</c:f>
              <c:numCache>
                <c:formatCode>0.0;;</c:formatCode>
                <c:ptCount val="2"/>
                <c:pt idx="0">
                  <c:v>6.3721516092778874</c:v>
                </c:pt>
                <c:pt idx="1">
                  <c:v>6.3721516092778874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Queen Elizabeth Hospital (232)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Queen Elizabeth Hospital (232)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(232)</c:v>
                </c:pt>
                <c:pt idx="1">
                  <c:v>Queen Elizabeth Hospital (232)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3.6278483907221126</c:v>
                </c:pt>
                <c:pt idx="1">
                  <c:v>3.6278483907221126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Elizabeth Hospital (503)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Elizabeth Hospital (503)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Elizabeth Hospital (503)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Elizabeth Hospital (503)</c:v>
                </c:pt>
              </c:strCache>
            </c:strRef>
          </c:cat>
          <c:val>
            <c:numRef>
              <c:f>Sheet1!$G$2:$G$3</c:f>
              <c:numCache>
                <c:formatCode>0.0;;</c:formatCode>
                <c:ptCount val="2"/>
                <c:pt idx="0">
                  <c:v>9.5132842973110812</c:v>
                </c:pt>
                <c:pt idx="1">
                  <c:v>9.5132842973110812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Elizabeth Hospital (503)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Elizabeth Hospital (503)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Elizabeth Hospital (503)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0.48671570268891884</c:v>
                </c:pt>
                <c:pt idx="1">
                  <c:v>0.48671570268891884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Queen Elizabeth Hospital (487)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Queen Elizabeth Hospital (487)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Queen Elizabeth Hospital (487)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Queen Elizabeth Hospital (487)</c:v>
                </c:pt>
              </c:strCache>
            </c:strRef>
          </c:cat>
          <c:val>
            <c:numRef>
              <c:f>Sheet1!$G$2:$G$3</c:f>
              <c:numCache>
                <c:formatCode>0.0;;</c:formatCode>
                <c:ptCount val="2"/>
                <c:pt idx="0">
                  <c:v>8.8580794049904288</c:v>
                </c:pt>
                <c:pt idx="1">
                  <c:v>8.8580794049904288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Queen Elizabeth Hospital (487)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Queen Elizabeth Hospital (487)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Queen Elizabeth Hospital (487)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1.1419205950095712</c:v>
                </c:pt>
                <c:pt idx="1">
                  <c:v>1.1419205950095712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Queen Elizabeth Hospital (529)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Queen Elizabeth Hospital (529)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Queen Elizabeth Hospital (529)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Queen Elizabeth Hospital (529)</c:v>
                </c:pt>
              </c:strCache>
            </c:strRef>
          </c:cat>
          <c:val>
            <c:numRef>
              <c:f>Sheet1!$G$2:$G$3</c:f>
              <c:numCache>
                <c:formatCode>0.0;;</c:formatCode>
                <c:ptCount val="2"/>
                <c:pt idx="0">
                  <c:v>9.2412563056511186</c:v>
                </c:pt>
                <c:pt idx="1">
                  <c:v>9.2412563056511186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Queen Elizabeth Hospital (529)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Queen Elizabeth Hospital (529)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Queen Elizabeth Hospital (529)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0.75874369434888145</c:v>
                </c:pt>
                <c:pt idx="1">
                  <c:v>0.75874369434888145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Queen Elizabeth Hospital (525)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Queen Elizabeth Hospital (525)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Queen Elizabeth Hospital (525)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Queen Elizabeth Hospital (525)</c:v>
                </c:pt>
              </c:strCache>
            </c:strRef>
          </c:cat>
          <c:val>
            <c:numRef>
              <c:f>Sheet1!$G$2:$G$3</c:f>
              <c:numCache>
                <c:formatCode>0.0;;</c:formatCode>
                <c:ptCount val="2"/>
                <c:pt idx="0">
                  <c:v>9.0058059147136795</c:v>
                </c:pt>
                <c:pt idx="1">
                  <c:v>9.0058059147136795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Queen Elizabeth Hospital (525)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Queen Elizabeth Hospital (525)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Queen Elizabeth Hospital (525)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0.99419408528632047</c:v>
                </c:pt>
                <c:pt idx="1">
                  <c:v>0.99419408528632047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Queen Elizabeth Hospital (492)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Queen Elizabeth Hospital (492)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Queen Elizabeth Hospital (492)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Queen Elizabeth Hospital (492)</c:v>
                </c:pt>
              </c:strCache>
            </c:strRef>
          </c:cat>
          <c:val>
            <c:numRef>
              <c:f>Sheet1!$G$2:$G$3</c:f>
              <c:numCache>
                <c:formatCode>0.0;;</c:formatCode>
                <c:ptCount val="2"/>
                <c:pt idx="0">
                  <c:v>8.7314780228907445</c:v>
                </c:pt>
                <c:pt idx="1">
                  <c:v>8.7314780228907445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Queen Elizabeth Hospital (492)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Queen Elizabeth Hospital (492)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(492)</c:v>
                </c:pt>
                <c:pt idx="1">
                  <c:v>Queen Elizabeth Hospital (492)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1.2685219771092555</c:v>
                </c:pt>
                <c:pt idx="1">
                  <c:v>1.2685219771092555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Queen Elizabeth Hospital (528)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Queen Elizabeth Hospital (528)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Queen Elizabeth Hospital (528)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Queen Elizabeth Hospital (528)</c:v>
                </c:pt>
              </c:strCache>
            </c:strRef>
          </c:cat>
          <c:val>
            <c:numRef>
              <c:f>Sheet1!$G$2:$G$3</c:f>
              <c:numCache>
                <c:formatCode>0.0;;</c:formatCode>
                <c:ptCount val="2"/>
                <c:pt idx="0">
                  <c:v>9.0155328250313858</c:v>
                </c:pt>
                <c:pt idx="1">
                  <c:v>9.0155328250313858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Queen Elizabeth Hospital (528)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Queen Elizabeth Hospital (528)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Queen Elizabeth Hospital (528)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0.98446717496861424</c:v>
                </c:pt>
                <c:pt idx="1">
                  <c:v>0.98446717496861424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Queen Elizabeth Hospital (523)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Queen Elizabeth Hospital (523)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Queen Elizabeth Hospital (523)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Queen Elizabeth Hospital (523)</c:v>
                </c:pt>
              </c:strCache>
            </c:strRef>
          </c:cat>
          <c:val>
            <c:numRef>
              <c:f>Sheet1!$G$2:$G$3</c:f>
              <c:numCache>
                <c:formatCode>0.0;;</c:formatCode>
                <c:ptCount val="2"/>
                <c:pt idx="0">
                  <c:v>8.9835937616862704</c:v>
                </c:pt>
                <c:pt idx="1">
                  <c:v>8.9835937616862704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Queen Elizabeth Hospital (523)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Queen Elizabeth Hospital (523)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(523)</c:v>
                </c:pt>
                <c:pt idx="1">
                  <c:v>Queen Elizabeth Hospital (523)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1.0164062383137296</c:v>
                </c:pt>
                <c:pt idx="1">
                  <c:v>1.0164062383137296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Queen Elizabeth Hospital (525)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Queen Elizabeth Hospital (525)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Queen Elizabeth Hospital (525)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Queen Elizabeth Hospital (525)</c:v>
                </c:pt>
              </c:strCache>
            </c:strRef>
          </c:cat>
          <c:val>
            <c:numRef>
              <c:f>Sheet1!$G$2:$G$3</c:f>
              <c:numCache>
                <c:formatCode>0.0;;</c:formatCode>
                <c:ptCount val="2"/>
                <c:pt idx="0">
                  <c:v>7.6101855612078433</c:v>
                </c:pt>
                <c:pt idx="1">
                  <c:v>7.6101855612078433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Queen Elizabeth Hospital (525)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Queen Elizabeth Hospital (525)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Queen Elizabeth Hospital (525)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2.3898144387921567</c:v>
                </c:pt>
                <c:pt idx="1">
                  <c:v>2.3898144387921567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Queen Elizabeth Hospital (468)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Queen Elizabeth Hospital (468)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Queen Elizabeth Hospital (468)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Queen Elizabeth Hospital (468)</c:v>
                </c:pt>
              </c:strCache>
            </c:strRef>
          </c:cat>
          <c:val>
            <c:numRef>
              <c:f>Sheet1!$G$2:$G$3</c:f>
              <c:numCache>
                <c:formatCode>0.0;;</c:formatCode>
                <c:ptCount val="2"/>
                <c:pt idx="0">
                  <c:v>8.0101672497400163</c:v>
                </c:pt>
                <c:pt idx="1">
                  <c:v>8.0101672497400163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Queen Elizabeth Hospital (468)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Queen Elizabeth Hospital (468)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Queen Elizabeth Hospital (468)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1.9898327502599837</c:v>
                </c:pt>
                <c:pt idx="1">
                  <c:v>1.9898327502599837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Queen Elizabeth Hospital (504)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Queen Elizabeth Hospital (504)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Queen Elizabeth Hospital (504)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Queen Elizabeth Hospital (504)</c:v>
                </c:pt>
              </c:strCache>
            </c:strRef>
          </c:cat>
          <c:val>
            <c:numRef>
              <c:f>Sheet1!$G$2:$G$3</c:f>
              <c:numCache>
                <c:formatCode>0.0;;</c:formatCode>
                <c:ptCount val="2"/>
                <c:pt idx="0">
                  <c:v>7.4388514615254033</c:v>
                </c:pt>
                <c:pt idx="1">
                  <c:v>7.4388514615254033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Queen Elizabeth Hospital (504)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Queen Elizabeth Hospital (504)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(504)</c:v>
                </c:pt>
                <c:pt idx="1">
                  <c:v>Queen Elizabeth Hospital (504)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2.5611485384745967</c:v>
                </c:pt>
                <c:pt idx="1">
                  <c:v>2.5611485384745967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6.9569006382714242</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Queen Elizabeth Hospital (513)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Queen Elizabeth Hospital (513)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Queen Elizabeth Hospital (513)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Queen Elizabeth Hospital (513)</c:v>
                </c:pt>
              </c:strCache>
            </c:strRef>
          </c:cat>
          <c:val>
            <c:numRef>
              <c:f>Sheet1!$G$2:$G$3</c:f>
              <c:numCache>
                <c:formatCode>0.0;;</c:formatCode>
                <c:ptCount val="2"/>
                <c:pt idx="0">
                  <c:v>8.9338740774438445</c:v>
                </c:pt>
                <c:pt idx="1">
                  <c:v>8.9338740774438445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Queen Elizabeth Hospital (513)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Queen Elizabeth Hospital (513)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Queen Elizabeth Hospital (513)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1.0661259225561555</c:v>
                </c:pt>
                <c:pt idx="1">
                  <c:v>1.0661259225561555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Queen Elizabeth Hospital (445)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Queen Elizabeth Hospital (445)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Queen Elizabeth Hospital (445)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Queen Elizabeth Hospital (445)</c:v>
                </c:pt>
              </c:strCache>
            </c:strRef>
          </c:cat>
          <c:val>
            <c:numRef>
              <c:f>Sheet1!$G$2:$G$3</c:f>
              <c:numCache>
                <c:formatCode>0.0;;</c:formatCode>
                <c:ptCount val="2"/>
                <c:pt idx="0">
                  <c:v>8.0488110119407157</c:v>
                </c:pt>
                <c:pt idx="1">
                  <c:v>8.0488110119407157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Queen Elizabeth Hospital (445)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Queen Elizabeth Hospital (445)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Queen Elizabeth Hospital (445)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1.9511889880592843</c:v>
                </c:pt>
                <c:pt idx="1">
                  <c:v>1.9511889880592843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Queen Elizabeth Hospital (520)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Queen Elizabeth Hospital (520)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Queen Elizabeth Hospital (520)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Queen Elizabeth Hospital (520)</c:v>
                </c:pt>
              </c:strCache>
            </c:strRef>
          </c:cat>
          <c:val>
            <c:numRef>
              <c:f>Sheet1!$G$2:$G$3</c:f>
              <c:numCache>
                <c:formatCode>0.0;;</c:formatCode>
                <c:ptCount val="2"/>
                <c:pt idx="0">
                  <c:v>9.5403260574984792</c:v>
                </c:pt>
                <c:pt idx="1">
                  <c:v>9.5403260574984792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Queen Elizabeth Hospital (520)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Queen Elizabeth Hospital (520)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Queen Elizabeth Hospital (520)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0.45967394250152083</c:v>
                </c:pt>
                <c:pt idx="1">
                  <c:v>0.45967394250152083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Queen Elizabeth Hospital (455)</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Queen Elizabeth Hospital (455)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Queen Elizabeth Hospital (455)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Queen Elizabeth Hospital (455)</c:v>
                </c:pt>
              </c:strCache>
            </c:strRef>
          </c:cat>
          <c:val>
            <c:numRef>
              <c:f>Sheet1!$G$2:$G$3</c:f>
              <c:numCache>
                <c:formatCode>0.0;;</c:formatCode>
                <c:ptCount val="2"/>
                <c:pt idx="0">
                  <c:v>8.8727027268976482</c:v>
                </c:pt>
                <c:pt idx="1">
                  <c:v>8.8727027268976482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Queen Elizabeth Hospital (455)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Queen Elizabeth Hospital (455)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Queen Elizabeth Hospital (455)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1.1272972731023518</c:v>
                </c:pt>
                <c:pt idx="1">
                  <c:v>1.1272972731023518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(479)</c:v>
                </c:pt>
                <c:pt idx="1">
                  <c:v>Queen Elizabeth Hospital (479)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(479)</c:v>
                </c:pt>
                <c:pt idx="1">
                  <c:v>Queen Elizabeth Hospital (479)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(479)</c:v>
                </c:pt>
                <c:pt idx="1">
                  <c:v>Queen Elizabeth Hospital (479)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(479)</c:v>
                </c:pt>
                <c:pt idx="1">
                  <c:v>Queen Elizabeth Hospital (479)</c:v>
                </c:pt>
              </c:strCache>
            </c:strRef>
          </c:cat>
          <c:val>
            <c:numRef>
              <c:f>Sheet1!$G$2:$G$3</c:f>
              <c:numCache>
                <c:formatCode>0.0;;</c:formatCode>
                <c:ptCount val="2"/>
                <c:pt idx="0">
                  <c:v>8.4409690279525798</c:v>
                </c:pt>
                <c:pt idx="1">
                  <c:v>8.4409690279525798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(479)</c:v>
                </c:pt>
                <c:pt idx="1">
                  <c:v>Queen Elizabeth Hospital (479)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(479)</c:v>
                </c:pt>
                <c:pt idx="1">
                  <c:v>Queen Elizabeth Hospital (479)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(479)</c:v>
                </c:pt>
                <c:pt idx="1">
                  <c:v>Queen Elizabeth Hospital (479)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1.5590309720474202</c:v>
                </c:pt>
                <c:pt idx="1">
                  <c:v>1.5590309720474202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Elizabeth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Elizabeth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Elizabeth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Elizabeth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Elizabeth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Elizabeth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Elizabeth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Elizabeth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Elizabeth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Elizabeth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Elizabeth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Elizabeth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Elizabeth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Elizabeth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Queen Elizabeth Hospital (91)</c:v>
                </c:pt>
              </c:strCache>
            </c:strRef>
          </c:cat>
          <c:val>
            <c:numRef>
              <c:f>Sheet1!$D$2:$D$3</c:f>
              <c:numCache>
                <c:formatCode>0.0;;</c:formatCode>
                <c:ptCount val="2"/>
                <c:pt idx="0">
                  <c:v>8.4049602564602193</c:v>
                </c:pt>
                <c:pt idx="1">
                  <c:v>8.4049602564602193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Queen Elizabeth Hospital (91)</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Queen Elizabeth Hospital (91)</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Queen Elizabeth Hospital (91)</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Queen Elizabeth Hospital (91)</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Queen Elizabeth Hospital (91)</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Queen Elizabeth Hospital (91)</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Queen Elizabeth Hospital (64)</c:v>
                </c:pt>
              </c:strCache>
            </c:strRef>
          </c:cat>
          <c:val>
            <c:numRef>
              <c:f>Sheet1!$D$2:$D$3</c:f>
              <c:numCache>
                <c:formatCode>0.0;;</c:formatCode>
                <c:ptCount val="2"/>
                <c:pt idx="0">
                  <c:v>8.1942831774604645</c:v>
                </c:pt>
                <c:pt idx="1">
                  <c:v>8.1942831774604645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Queen Elizabeth Hospital (64)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Queen Elizabeth Hospital (64)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Queen Elizabeth Hospital (64)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Queen Elizabeth Hospital (64)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Queen Elizabeth Hospital (64)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(64)</c:v>
                </c:pt>
                <c:pt idx="1">
                  <c:v>Queen Elizabeth Hospital (64)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Queen Elizabeth Hospital (39)</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Queen Elizabeth Hospital (39)</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Queen Elizabeth Hospital (39)</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Queen Elizabeth Hospital (39)</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Queen Elizabeth Hospital (39)</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Queen Elizabeth Hospital (39)</c:v>
                </c:pt>
              </c:strCache>
            </c:strRef>
          </c:cat>
          <c:val>
            <c:numRef>
              <c:f>Sheet1!$I$2:$I$3</c:f>
              <c:numCache>
                <c:formatCode>0.0;;</c:formatCode>
                <c:ptCount val="2"/>
                <c:pt idx="0">
                  <c:v>8.1649765324761017</c:v>
                </c:pt>
                <c:pt idx="1">
                  <c:v>8.1649765324761017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c:v>
                </c:pt>
                <c:pt idx="1">
                  <c:v>Queen Elizabeth Hospital (39)</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1.8350234675238983</c:v>
                </c:pt>
                <c:pt idx="1">
                  <c:v>1.8350234675238983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0.28911771386132923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0.65725653529585681</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0.18323820804493884</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1.9129807944345494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0.18323820804493884</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0.65725653529585681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0.57630854002717857</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5.5084649096088913</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Queen Elizabeth Hospital (40)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Queen Elizabeth Hospital (40)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Queen Elizabeth Hospital (40)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Queen Elizabeth Hospital (40)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Queen Elizabeth Hospital (40)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Queen Elizabeth Hospital (40)</c:v>
                </c:pt>
              </c:strCache>
            </c:strRef>
          </c:cat>
          <c:val>
            <c:numRef>
              <c:f>Sheet1!$I$2:$I$3</c:f>
              <c:numCache>
                <c:formatCode>0.0;;</c:formatCode>
                <c:ptCount val="2"/>
                <c:pt idx="0">
                  <c:v>8.3338904035632506</c:v>
                </c:pt>
                <c:pt idx="1">
                  <c:v>8.3338904035632506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c:v>
                </c:pt>
                <c:pt idx="1">
                  <c:v>Queen Elizabeth Hospital (40)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1.6661095964367494</c:v>
                </c:pt>
                <c:pt idx="1">
                  <c:v>1.6661095964367494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Queen Elizabeth Hospital (513)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Queen Elizabeth Hospital (513)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Queen Elizabeth Hospital (513)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Queen Elizabeth Hospital (513)</c:v>
                </c:pt>
              </c:strCache>
            </c:strRef>
          </c:cat>
          <c:val>
            <c:numRef>
              <c:f>Sheet1!$G$2:$G$3</c:f>
              <c:numCache>
                <c:formatCode>0.0;;</c:formatCode>
                <c:ptCount val="2"/>
                <c:pt idx="0">
                  <c:v>7.0134899817067389</c:v>
                </c:pt>
                <c:pt idx="1">
                  <c:v>7.0134899817067389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Queen Elizabeth Hospital (513)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Queen Elizabeth Hospital (513)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(513)</c:v>
                </c:pt>
                <c:pt idx="1">
                  <c:v>Queen Elizabeth Hospital (513)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2.9865100182932611</c:v>
                </c:pt>
                <c:pt idx="1">
                  <c:v>2.9865100182932611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Queen Elizabeth Hospital (386)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Queen Elizabeth Hospital (386)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Queen Elizabeth Hospital (386)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Queen Elizabeth Hospital (386)</c:v>
                </c:pt>
              </c:strCache>
            </c:strRef>
          </c:cat>
          <c:val>
            <c:numRef>
              <c:f>Sheet1!$G$2:$G$3</c:f>
              <c:numCache>
                <c:formatCode>0.0;;</c:formatCode>
                <c:ptCount val="2"/>
                <c:pt idx="0">
                  <c:v>6.0193953804222264</c:v>
                </c:pt>
                <c:pt idx="1">
                  <c:v>6.0193953804222264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Queen Elizabeth Hospital (386)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Queen Elizabeth Hospital (386)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Queen Elizabeth Hospital (386)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3.9806046195777736</c:v>
                </c:pt>
                <c:pt idx="1">
                  <c:v>3.9806046195777736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Queen Elizabeth Hospital (214)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Queen Elizabeth Hospital (214)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Queen Elizabeth Hospital (214)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Queen Elizabeth Hospital (214)</c:v>
                </c:pt>
              </c:strCache>
            </c:strRef>
          </c:cat>
          <c:val>
            <c:numRef>
              <c:f>Sheet1!$G$2:$G$3</c:f>
              <c:numCache>
                <c:formatCode>0.0;;</c:formatCode>
                <c:ptCount val="2"/>
                <c:pt idx="0">
                  <c:v>8.7602777364740021</c:v>
                </c:pt>
                <c:pt idx="1">
                  <c:v>8.7602777364740021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Queen Elizabeth Hospital (214)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Queen Elizabeth Hospital (214)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(214)</c:v>
                </c:pt>
                <c:pt idx="1">
                  <c:v>Queen Elizabeth Hospital (214)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1.2397222635259979</c:v>
                </c:pt>
                <c:pt idx="1">
                  <c:v>1.2397222635259979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(527)</c:v>
                </c:pt>
                <c:pt idx="1">
                  <c:v>Queen Elizabeth Hospital (527)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(527)</c:v>
                </c:pt>
                <c:pt idx="1">
                  <c:v>Queen Elizabeth Hospital (527)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(527)</c:v>
                </c:pt>
                <c:pt idx="1">
                  <c:v>Queen Elizabeth Hospital (527)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(527)</c:v>
                </c:pt>
                <c:pt idx="1">
                  <c:v>Queen Elizabeth Hospital (527)</c:v>
                </c:pt>
              </c:strCache>
            </c:strRef>
          </c:cat>
          <c:val>
            <c:numRef>
              <c:f>Sheet1!$G$2:$G$3</c:f>
              <c:numCache>
                <c:formatCode>0.0;;</c:formatCode>
                <c:ptCount val="2"/>
                <c:pt idx="0">
                  <c:v>7.3401313102006149</c:v>
                </c:pt>
                <c:pt idx="1">
                  <c:v>7.3401313102006149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(527)</c:v>
                </c:pt>
                <c:pt idx="1">
                  <c:v>Queen Elizabeth Hospital (527)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(527)</c:v>
                </c:pt>
                <c:pt idx="1">
                  <c:v>Queen Elizabeth Hospital (527)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(527)</c:v>
                </c:pt>
                <c:pt idx="1">
                  <c:v>Queen Elizabeth Hospital (527)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2.6598686897993851</c:v>
                </c:pt>
                <c:pt idx="1">
                  <c:v>2.6598686897993851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Queen Elizabeth Hospital (495)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Queen Elizabeth Hospital (495)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Queen Elizabeth Hospital (495)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Queen Elizabeth Hospital (495)</c:v>
                </c:pt>
              </c:strCache>
            </c:strRef>
          </c:cat>
          <c:val>
            <c:numRef>
              <c:f>Sheet1!$G$2:$G$3</c:f>
              <c:numCache>
                <c:formatCode>0.0;;</c:formatCode>
                <c:ptCount val="2"/>
                <c:pt idx="0">
                  <c:v>8.1071368155267987</c:v>
                </c:pt>
                <c:pt idx="1">
                  <c:v>8.1071368155267987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Queen Elizabeth Hospital (495)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Queen Elizabeth Hospital (495)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(495)</c:v>
                </c:pt>
                <c:pt idx="1">
                  <c:v>Queen Elizabeth Hospital (495)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1.8928631844732013</c:v>
                </c:pt>
                <c:pt idx="1">
                  <c:v>1.8928631844732013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Queen Elizabeth Hospital (390)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Queen Elizabeth Hospital (390)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Queen Elizabeth Hospital (390)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Queen Elizabeth Hospital (390)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Queen Elizabeth Hospital (390)</c:v>
                </c:pt>
              </c:strCache>
            </c:strRef>
          </c:cat>
          <c:val>
            <c:numRef>
              <c:f>Sheet1!$H$2:$H$3</c:f>
              <c:numCache>
                <c:formatCode>0.0;;</c:formatCode>
                <c:ptCount val="2"/>
                <c:pt idx="0">
                  <c:v>9.1607795510205925</c:v>
                </c:pt>
                <c:pt idx="1">
                  <c:v>9.1607795510205925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Queen Elizabeth Hospital (390)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(390)</c:v>
                </c:pt>
                <c:pt idx="1">
                  <c:v>Queen Elizabeth Hospital (390)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0.83922044897940751</c:v>
                </c:pt>
                <c:pt idx="1">
                  <c:v>0.83922044897940751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Queen Elizabeth Hospital (407)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Queen Elizabeth Hospital (407)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Queen Elizabeth Hospital (407)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Queen Elizabeth Hospital (407)</c:v>
                </c:pt>
              </c:strCache>
            </c:strRef>
          </c:cat>
          <c:val>
            <c:numRef>
              <c:f>Sheet1!$G$2:$G$3</c:f>
              <c:numCache>
                <c:formatCode>0.0;;</c:formatCode>
                <c:ptCount val="2"/>
                <c:pt idx="0">
                  <c:v>4.955362675245377</c:v>
                </c:pt>
                <c:pt idx="1">
                  <c:v>4.955362675245377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Queen Elizabeth Hospital (407)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Queen Elizabeth Hospital (407)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(407)</c:v>
                </c:pt>
                <c:pt idx="1">
                  <c:v>Queen Elizabeth Hospital (407)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5.044637324754623</c:v>
                </c:pt>
                <c:pt idx="1">
                  <c:v>5.044637324754623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Queen Elizabeth Hospital (465)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Queen Elizabeth Hospital (465)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Queen Elizabeth Hospital (465)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Queen Elizabeth Hospital (465)</c:v>
                </c:pt>
              </c:strCache>
            </c:strRef>
          </c:cat>
          <c:val>
            <c:numRef>
              <c:f>Sheet1!$G$2:$G$3</c:f>
              <c:numCache>
                <c:formatCode>0.0;;</c:formatCode>
                <c:ptCount val="2"/>
                <c:pt idx="0">
                  <c:v>7.0242246966537634</c:v>
                </c:pt>
                <c:pt idx="1">
                  <c:v>7.0242246966537634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Queen Elizabeth Hospital (465)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Queen Elizabeth Hospital (465)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(465)</c:v>
                </c:pt>
                <c:pt idx="1">
                  <c:v>Queen Elizabeth Hospital (465)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2.9757753033462366</c:v>
                </c:pt>
                <c:pt idx="1">
                  <c:v>2.9757753033462366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Queen Elizabeth Hospital (477)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Queen Elizabeth Hospital (477)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Queen Elizabeth Hospital (477)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Queen Elizabeth Hospital (477)</c:v>
                </c:pt>
              </c:strCache>
            </c:strRef>
          </c:cat>
          <c:val>
            <c:numRef>
              <c:f>Sheet1!$G$2:$G$3</c:f>
              <c:numCache>
                <c:formatCode>0.0;;</c:formatCode>
                <c:ptCount val="2"/>
                <c:pt idx="0">
                  <c:v>8.2230276267164459</c:v>
                </c:pt>
                <c:pt idx="1">
                  <c:v>8.2230276267164459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Queen Elizabeth Hospital (477)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Queen Elizabeth Hospital (477)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(477)</c:v>
                </c:pt>
                <c:pt idx="1">
                  <c:v>Queen Elizabeth Hospital (477)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1.7769723732835541</c:v>
                </c:pt>
                <c:pt idx="1">
                  <c:v>1.7769723732835541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0.16704379148525383</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0.58709922113325597</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0.16367887338938569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1.7087841263531072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0.16367887338938569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0.58709922113325597</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1.1466569953104901</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6.5955184416793902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Queen Elizabeth Hospital (277)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Queen Elizabeth Hospital (277)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Queen Elizabeth Hospital (277)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Queen Elizabeth Hospital (277)</c:v>
                </c:pt>
              </c:strCache>
            </c:strRef>
          </c:cat>
          <c:val>
            <c:numRef>
              <c:f>Sheet1!$G$2:$G$3</c:f>
              <c:numCache>
                <c:formatCode>0.0;;</c:formatCode>
                <c:ptCount val="2"/>
                <c:pt idx="0">
                  <c:v>0</c:v>
                </c:pt>
                <c:pt idx="1">
                  <c:v>8.5945394782825897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Queen Elizabeth Hospital (277)</c:v>
                </c:pt>
              </c:strCache>
            </c:strRef>
          </c:cat>
          <c:val>
            <c:numRef>
              <c:f>Sheet1!$H$2:$H$3</c:f>
              <c:numCache>
                <c:formatCode>0.0;;</c:formatCode>
                <c:ptCount val="2"/>
                <c:pt idx="0">
                  <c:v>8.5945394782825897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Queen Elizabeth Hospital (277)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(277)</c:v>
                </c:pt>
                <c:pt idx="1">
                  <c:v>Queen Elizabeth Hospital (277)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1.4054605217174103</c:v>
                </c:pt>
                <c:pt idx="1">
                  <c:v>1.4054605217174103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Queen Elizabeth Hospital (306)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Queen Elizabeth Hospital (306)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Queen Elizabeth Hospital (306)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Queen Elizabeth Hospital (306)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Queen Elizabeth Hospital (306)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Queen Elizabeth Hospital (306)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(306)</c:v>
                </c:pt>
                <c:pt idx="1">
                  <c:v>Queen Elizabeth Hospital (306)</c:v>
                </c:pt>
              </c:strCache>
            </c:strRef>
          </c:cat>
          <c:val>
            <c:numRef>
              <c:f>Sheet1!$J$2:$J$3</c:f>
              <c:numCache>
                <c:formatCode>0.0;;</c:formatCode>
                <c:ptCount val="2"/>
                <c:pt idx="0">
                  <c:v>7.3853234782896324</c:v>
                </c:pt>
                <c:pt idx="1">
                  <c:v>7.3853234782896324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2.6146765217103676</c:v>
                </c:pt>
                <c:pt idx="1">
                  <c:v>2.6146765217103676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Queen Elizabeth Hospital (518)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Queen Elizabeth Hospital (518)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Queen Elizabeth Hospital (518)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Queen Elizabeth Hospital (518)</c:v>
                </c:pt>
              </c:strCache>
            </c:strRef>
          </c:cat>
          <c:val>
            <c:numRef>
              <c:f>Sheet1!$G$2:$G$3</c:f>
              <c:numCache>
                <c:formatCode>0.0;;</c:formatCode>
                <c:ptCount val="2"/>
                <c:pt idx="0">
                  <c:v>9.1776490555533758</c:v>
                </c:pt>
                <c:pt idx="1">
                  <c:v>9.1776490555533758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Queen Elizabeth Hospital (518)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Queen Elizabeth Hospital (518)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(518)</c:v>
                </c:pt>
                <c:pt idx="1">
                  <c:v>Queen Elizabeth Hospital (518)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0.82235094444662415</c:v>
                </c:pt>
                <c:pt idx="1">
                  <c:v>0.82235094444662415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Queen Elizabeth Hospital (516)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Queen Elizabeth Hospital (516)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Queen Elizabeth Hospital (516)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Queen Elizabeth Hospital (516)</c:v>
                </c:pt>
              </c:strCache>
            </c:strRef>
          </c:cat>
          <c:val>
            <c:numRef>
              <c:f>Sheet1!$G$2:$G$3</c:f>
              <c:numCache>
                <c:formatCode>0.0;;</c:formatCode>
                <c:ptCount val="2"/>
                <c:pt idx="0">
                  <c:v>9.2480504018958385</c:v>
                </c:pt>
                <c:pt idx="1">
                  <c:v>9.2480504018958385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Queen Elizabeth Hospital (516)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Queen Elizabeth Hospital (516)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(516)</c:v>
                </c:pt>
                <c:pt idx="1">
                  <c:v>Queen Elizabeth Hospital (516)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0.75194959810416151</c:v>
                </c:pt>
                <c:pt idx="1">
                  <c:v>0.75194959810416151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Queen Elizabeth Hospital (517)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Queen Elizabeth Hospital (517)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Queen Elizabeth Hospital (517)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Queen Elizabeth Hospital (517)</c:v>
                </c:pt>
              </c:strCache>
            </c:strRef>
          </c:cat>
          <c:val>
            <c:numRef>
              <c:f>Sheet1!$G$2:$G$3</c:f>
              <c:numCache>
                <c:formatCode>0.0;;</c:formatCode>
                <c:ptCount val="2"/>
                <c:pt idx="0">
                  <c:v>8.3931788107895073</c:v>
                </c:pt>
                <c:pt idx="1">
                  <c:v>8.3931788107895073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Queen Elizabeth Hospital (517)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Queen Elizabeth Hospital (517)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(517)</c:v>
                </c:pt>
                <c:pt idx="1">
                  <c:v>Queen Elizabeth Hospital (517)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1.6068211892104927</c:v>
                </c:pt>
                <c:pt idx="1">
                  <c:v>1.6068211892104927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7.0733421611027314</c:v>
                </c:pt>
                <c:pt idx="1">
                  <c:v>6.5241462699149677</c:v>
                </c:pt>
                <c:pt idx="2">
                  <c:v>5.6938510320596381</c:v>
                </c:pt>
                <c:pt idx="3">
                  <c:v>6.6341070134543854</c:v>
                </c:pt>
                <c:pt idx="4">
                  <c:v>6.5955184416793902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7.9423527112679064</c:v>
                </c:pt>
                <c:pt idx="1">
                  <c:v>7.3252809229153666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8.7750157683452432</c:v>
                </c:pt>
                <c:pt idx="1">
                  <c:v>8.5703373602523829</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9.1879807152036346</c:v>
                </c:pt>
                <c:pt idx="1">
                  <c:v>8.8447148331678669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9.2518754697312069</c:v>
                </c:pt>
                <c:pt idx="1">
                  <c:v>9.1349975121321165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0.21955123046775782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0.42137698772806864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0.11747675374259892</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1.2264405775404388</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0.11747675374259892</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0.42137698772806864</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0.4330076054063241</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8.2602912861561215</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4.363548590583143</c:v>
                </c:pt>
                <c:pt idx="1">
                  <c:v>4.4548834970210898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7.8760532455949273</c:v>
                </c:pt>
                <c:pt idx="1">
                  <c:v>7.1105513199679793</c:v>
                </c:pt>
                <c:pt idx="2">
                  <c:v>6.9153980957219447</c:v>
                </c:pt>
                <c:pt idx="3">
                  <c:v>7.2687352512839976</c:v>
                </c:pt>
                <c:pt idx="4">
                  <c:v>5.7407789780871914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9.3515058119684564</c:v>
                </c:pt>
                <c:pt idx="1">
                  <c:v>9.2649763972486472</c:v>
                </c:pt>
                <c:pt idx="2">
                  <c:v>9.3960052400082983</c:v>
                </c:pt>
                <c:pt idx="3">
                  <c:v>9.4403487406649909</c:v>
                </c:pt>
                <c:pt idx="4">
                  <c:v>9.3817772671536908</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8.3118447287888522</c:v>
                </c:pt>
                <c:pt idx="1">
                  <c:v>8.1963354190416204</c:v>
                </c:pt>
                <c:pt idx="2">
                  <c:v>8.3392623904700596</c:v>
                </c:pt>
                <c:pt idx="3">
                  <c:v>8.5387190656447949</c:v>
                </c:pt>
                <c:pt idx="4">
                  <c:v>8.7507940292064834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8.0851035495952868</c:v>
                </c:pt>
                <c:pt idx="1">
                  <c:v>8.0288381526850987</c:v>
                </c:pt>
                <c:pt idx="2">
                  <c:v>8.3623436794090829</c:v>
                </c:pt>
                <c:pt idx="3">
                  <c:v>8.3635441997941395</c:v>
                </c:pt>
                <c:pt idx="4">
                  <c:v>8.3576991322643845</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9.2845367583441352</c:v>
                </c:pt>
                <c:pt idx="1">
                  <c:v>9.5289420339031441</c:v>
                </c:pt>
                <c:pt idx="2">
                  <c:v>9.5756348702903065</c:v>
                </c:pt>
                <c:pt idx="3">
                  <c:v>9.6714235067212204</c:v>
                </c:pt>
                <c:pt idx="4">
                  <c:v>9.5132842973110812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8.9150537011134503</c:v>
                </c:pt>
                <c:pt idx="1">
                  <c:v>8.8305327148151029</c:v>
                </c:pt>
                <c:pt idx="2">
                  <c:v>8.7276680909720739</c:v>
                </c:pt>
                <c:pt idx="3">
                  <c:v>8.8689771288507959</c:v>
                </c:pt>
                <c:pt idx="4">
                  <c:v>8.8580794049904288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9.2459822017881361</c:v>
                </c:pt>
                <c:pt idx="1">
                  <c:v>9.0013475602440778</c:v>
                </c:pt>
                <c:pt idx="2">
                  <c:v>9.2108747939062621</c:v>
                </c:pt>
                <c:pt idx="3">
                  <c:v>9.2620156256346924</c:v>
                </c:pt>
                <c:pt idx="4">
                  <c:v>9.2412563056511186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8.7413247807902543</c:v>
                </c:pt>
                <c:pt idx="1">
                  <c:v>8.7394750225276727</c:v>
                </c:pt>
                <c:pt idx="2">
                  <c:v>8.7830984980017757</c:v>
                </c:pt>
                <c:pt idx="3">
                  <c:v>9.0177405116785394</c:v>
                </c:pt>
                <c:pt idx="4">
                  <c:v>9.0058059147136795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8.7191948488050262</c:v>
                </c:pt>
                <c:pt idx="1">
                  <c:v>8.8202724205133869</c:v>
                </c:pt>
                <c:pt idx="2">
                  <c:v>8.7823772677430529</c:v>
                </c:pt>
                <c:pt idx="3">
                  <c:v>8.777818546838331</c:v>
                </c:pt>
                <c:pt idx="4">
                  <c:v>8.7314780228907445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0.23896997995342062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0.60707891629660704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0.1692490630222192</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1.7669361127900984</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0.1692490630222192</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0.60707891629660704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0.42590664265186007</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7.4633279156412984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9.0641207297665982</c:v>
                </c:pt>
                <c:pt idx="1">
                  <c:v>9.0427951230963632</c:v>
                </c:pt>
                <c:pt idx="2">
                  <c:v>9.0875957264717684</c:v>
                </c:pt>
                <c:pt idx="3">
                  <c:v>9.2033578673868863</c:v>
                </c:pt>
                <c:pt idx="4">
                  <c:v>9.0155328250313858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8.7875507502304799</c:v>
                </c:pt>
                <c:pt idx="1">
                  <c:v>8.6567066409637565</c:v>
                </c:pt>
                <c:pt idx="2">
                  <c:v>8.7408333817914663</c:v>
                </c:pt>
                <c:pt idx="3">
                  <c:v>8.9881291064761033</c:v>
                </c:pt>
                <c:pt idx="4">
                  <c:v>8.9835937616862704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7.5837472644011914</c:v>
                </c:pt>
                <c:pt idx="1">
                  <c:v>7.4004828082447593</c:v>
                </c:pt>
                <c:pt idx="2">
                  <c:v>7.3163399070711259</c:v>
                </c:pt>
                <c:pt idx="3">
                  <c:v>7.3477548231691081</c:v>
                </c:pt>
                <c:pt idx="4">
                  <c:v>7.6101855612078433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7.9811259963600074</c:v>
                </c:pt>
                <c:pt idx="1">
                  <c:v>8.0697086755787577</c:v>
                </c:pt>
                <c:pt idx="2">
                  <c:v>7.9308918853545833</c:v>
                </c:pt>
                <c:pt idx="3">
                  <c:v>8.1642594361082139</c:v>
                </c:pt>
                <c:pt idx="4">
                  <c:v>8.0101672497400163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7.2718471765512103</c:v>
                </c:pt>
                <c:pt idx="1">
                  <c:v>7.074763045126323</c:v>
                </c:pt>
                <c:pt idx="2">
                  <c:v>7.2693522951806351</c:v>
                </c:pt>
                <c:pt idx="3">
                  <c:v>7.198287696788551</c:v>
                </c:pt>
                <c:pt idx="4">
                  <c:v>7.4388514615254033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9.1150005973931965</c:v>
                </c:pt>
                <c:pt idx="1">
                  <c:v>8.9656565195221187</c:v>
                </c:pt>
                <c:pt idx="2">
                  <c:v>8.9771618480894748</c:v>
                </c:pt>
                <c:pt idx="3">
                  <c:v>8.9703824876351739</c:v>
                </c:pt>
                <c:pt idx="4">
                  <c:v>8.9338740774438445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8.0170460069775924</c:v>
                </c:pt>
                <c:pt idx="1">
                  <c:v>7.8999391805829848</c:v>
                </c:pt>
                <c:pt idx="2">
                  <c:v>7.8164881755875326</c:v>
                </c:pt>
                <c:pt idx="3">
                  <c:v>7.8379488887331252</c:v>
                </c:pt>
                <c:pt idx="4">
                  <c:v>8.0488110119407157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9.6209301403631748</c:v>
                </c:pt>
                <c:pt idx="1">
                  <c:v>9.6276262627116864</c:v>
                </c:pt>
                <c:pt idx="2">
                  <c:v>9.7748634232065434</c:v>
                </c:pt>
                <c:pt idx="3">
                  <c:v>9.6686365776117817</c:v>
                </c:pt>
                <c:pt idx="4">
                  <c:v>9.5403260574984792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8.9344958913820456</c:v>
                </c:pt>
                <c:pt idx="1">
                  <c:v>8.7413066040075869</c:v>
                </c:pt>
                <c:pt idx="2">
                  <c:v>8.9814433860526393</c:v>
                </c:pt>
                <c:pt idx="3">
                  <c:v>8.9053043868994273</c:v>
                </c:pt>
                <c:pt idx="4">
                  <c:v>8.8727027268976482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8.3644219912572169</c:v>
                </c:pt>
                <c:pt idx="1">
                  <c:v>8.3510870301372648</c:v>
                </c:pt>
                <c:pt idx="2">
                  <c:v>8.4967342414896052</c:v>
                </c:pt>
                <c:pt idx="3">
                  <c:v>8.4609955572871449</c:v>
                </c:pt>
                <c:pt idx="4">
                  <c:v>8.4409690279525798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7.3668161529053711</c:v>
                </c:pt>
                <c:pt idx="1">
                  <c:v>7.4287024351757687</c:v>
                </c:pt>
                <c:pt idx="2">
                  <c:v>7.382988244632986</c:v>
                </c:pt>
                <c:pt idx="3">
                  <c:v>6.8624765440907263</c:v>
                </c:pt>
                <c:pt idx="4">
                  <c:v>7.0134899817067389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6.1192847580635013</c:v>
                </c:pt>
                <c:pt idx="1">
                  <c:v>5.2631594296769277</c:v>
                </c:pt>
                <c:pt idx="2">
                  <c:v>6.0193953804222264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8.5737141551432323</c:v>
                </c:pt>
                <c:pt idx="1">
                  <c:v>8.3091437979191038</c:v>
                </c:pt>
                <c:pt idx="2">
                  <c:v>9.0407876515035639</c:v>
                </c:pt>
                <c:pt idx="3">
                  <c:v>8.3439789343382191</c:v>
                </c:pt>
                <c:pt idx="4">
                  <c:v>8.7602777364740021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7.3544115884141066</c:v>
                </c:pt>
                <c:pt idx="1">
                  <c:v>7.354301358316377</c:v>
                </c:pt>
                <c:pt idx="2">
                  <c:v>7.1356532861586306</c:v>
                </c:pt>
                <c:pt idx="3">
                  <c:v>7.0877764170621314</c:v>
                </c:pt>
                <c:pt idx="4">
                  <c:v>7.3401313102006149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7.25821346350045</c:v>
                </c:pt>
                <c:pt idx="1">
                  <c:v>8.1904942110332382</c:v>
                </c:pt>
                <c:pt idx="2">
                  <c:v>7.3695487271752453</c:v>
                </c:pt>
                <c:pt idx="3">
                  <c:v>7.8758037294151437</c:v>
                </c:pt>
                <c:pt idx="4">
                  <c:v>8.1071368155267987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9.0920929608522005</c:v>
                </c:pt>
                <c:pt idx="1">
                  <c:v>8.9883349262448018</c:v>
                </c:pt>
                <c:pt idx="2">
                  <c:v>9.0360466794636256</c:v>
                </c:pt>
                <c:pt idx="3">
                  <c:v>9.1607795510205925</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4.9464619403774703</c:v>
                </c:pt>
                <c:pt idx="1">
                  <c:v>4.4296678544831307</c:v>
                </c:pt>
                <c:pt idx="2">
                  <c:v>4.0860350809497232</c:v>
                </c:pt>
                <c:pt idx="3">
                  <c:v>4.6510368442738432</c:v>
                </c:pt>
                <c:pt idx="4">
                  <c:v>4.955362675245377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7.1270063763551574</c:v>
                </c:pt>
                <c:pt idx="1">
                  <c:v>6.9111561798809404</c:v>
                </c:pt>
                <c:pt idx="2">
                  <c:v>7.0636389462062361</c:v>
                </c:pt>
                <c:pt idx="3">
                  <c:v>6.9907282606087104</c:v>
                </c:pt>
                <c:pt idx="4">
                  <c:v>7.0242246966537634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8.1740588927465208</c:v>
                </c:pt>
                <c:pt idx="1">
                  <c:v>8.0695446134754167</c:v>
                </c:pt>
                <c:pt idx="2">
                  <c:v>7.7800827075267804</c:v>
                </c:pt>
                <c:pt idx="3">
                  <c:v>7.9694306507520034</c:v>
                </c:pt>
                <c:pt idx="4">
                  <c:v>8.2230276267164459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8.4219726554476271</c:v>
                </c:pt>
                <c:pt idx="1">
                  <c:v>8.1141569485517397</c:v>
                </c:pt>
                <c:pt idx="2">
                  <c:v>8.6126373888913808</c:v>
                </c:pt>
                <c:pt idx="3">
                  <c:v>8.2070934449092334</c:v>
                </c:pt>
                <c:pt idx="4">
                  <c:v>8.5945394782825897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9.2042700332249545</c:v>
                </c:pt>
                <c:pt idx="1">
                  <c:v>9.1776490555533758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9.0982668473047283</c:v>
                </c:pt>
                <c:pt idx="1">
                  <c:v>9.1350027663259983</c:v>
                </c:pt>
                <c:pt idx="2">
                  <c:v>9.1328821159920714</c:v>
                </c:pt>
                <c:pt idx="3">
                  <c:v>9.2480311191073152</c:v>
                </c:pt>
                <c:pt idx="4">
                  <c:v>9.2480504018958385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8.3677458672667964</c:v>
                </c:pt>
                <c:pt idx="1">
                  <c:v>8.1850943880580367</c:v>
                </c:pt>
                <c:pt idx="2">
                  <c:v>8.2903647117894881</c:v>
                </c:pt>
                <c:pt idx="3">
                  <c:v>8.4213251264555815</c:v>
                </c:pt>
                <c:pt idx="4">
                  <c:v>8.3931788107895073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7.636110052961385</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0.83629191321499019</c:v>
                </c:pt>
                <c:pt idx="1">
                  <c:v>0.16370808678500989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0.33255416371773938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0.11023687538032378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1.1508572785721469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0.11023687538032423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0.39540829146584855</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1.2810929093379677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4.4548834970210898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0.35972747465664945</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0.19386905679001565</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5.4049243566021588E-2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0.56426640490915503</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5.4049243566021588E-2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8.0505553451176937E-2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9.1349975121321165</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0.27103084260624488</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0.28121729692341457</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7.840127985382761E-2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0.81849819543465063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7.8401279853828498E-2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0.28121729692341546</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0.15915260698344724</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8.8447148331678669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0.17724286912714948</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0.24868306021605235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6.9330977902880342E-2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0.72380553489723187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6.933097790288123E-2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0.24868306021605235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0.4341619184046781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8.5703373602523829</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0.1077914978869785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0.15119565351424402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1.5784610887691839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0.15119565351424313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0.54232320017118596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1.3940052549333419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7.3252809229153666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3.4359197973783395E-2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0.25368115278419978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7.0724408742512068E-2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0.73835275440470838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7.0724408742512068E-2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0.25368115278419978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0.26407253459641211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9.3817772671536908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0.38320999396503019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0.16869102668285763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1.7611102928850393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0.16869102668285763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0.6050772975573091</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0.78594602133555114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5.7407789780871914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8.2438645674428521</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3.3962264150943403E-2</c:v>
                </c:pt>
                <c:pt idx="1">
                  <c:v>9.6226415094339629E-2</c:v>
                </c:pt>
                <c:pt idx="2">
                  <c:v>0.24905660377358491</c:v>
                </c:pt>
                <c:pt idx="3">
                  <c:v>0.62075471698113194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4.4884778764297195E-2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0.1790184989348198</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4.9909019066573634E-2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0.52104305080307611</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4.9909019066573634E-2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0.16070387438053579</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9.5132842973110812</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1.5535343624017983E-2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0.61863932811396349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0.17247201940517876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1.800583318401225</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0.17247201940517876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0.61863932811396438</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0.46372127317718626</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6.3721516092778874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0.27548818538477793</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0.38435017983337971</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0.10715395653345006</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1.1186720448930245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0.10715395653345006</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0.38435017983337971</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0.3359412939289772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8.2253937691544259</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0.53649946101965273</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0.3135938694713456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8.7427626215906606E-2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0.91273196588461758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8.7427626215905718E-2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0.3135938694713456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0.59151635860285801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8.3576991322643845</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0.34517454531294867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0.10092723071890219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1.0536659142255616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0.10092723071890219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0.36201555716503542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0.53116333673022886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8.7507940292064834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Your Trust</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9.0350472084517417</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0.21938390124799945</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7.105988591314194E-2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0.7418550882860302</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7.105988591314194E-2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0.25488447476159948</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0.18223266443219543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9.0058059147136795</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2.5185226247200987E-2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0.21030308644239959</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5.8630928163657003E-2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0.61209853956572502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5.8630928163657003E-2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0.21030308644239959</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0.17710594318444706</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9.2412563056511186</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0.94528301886792443</c:v>
                </c:pt>
                <c:pt idx="1">
                  <c:v>3.7735849056603778E-3</c:v>
                </c:pt>
                <c:pt idx="2">
                  <c:v>1.509433962264151E-2</c:v>
                </c:pt>
                <c:pt idx="3">
                  <c:v>5.6603773584905656E-3</c:v>
                </c:pt>
                <c:pt idx="4">
                  <c:v>0</c:v>
                </c:pt>
                <c:pt idx="5">
                  <c:v>3.0188679245283019E-2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2.1507361971459638E-2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0.24949325959182644</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6.9556855431370579E-2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0.72616366412423261</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6.9556855431370579E-2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0.24949325959182644</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0.41651159485906852</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8.8580794049904288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8.5851975427040603</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0.27802683508191528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0.36118886681747586</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0.10069675563077496</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1.0512597871307374</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0.10069675563077496</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0.36118886681747497</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0.80954953255526441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7.6101855612078433</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0.12955957069852886</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0.27050845436738591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7.541573461414508E-2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0.78732952834625891</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7.541573461414508E-2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0.27050845436738591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0.14344568742134989</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8.9835937616862704</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0.12910090438905719</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0.19180758323517288</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5.3474520151592486E-2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0.55826637431703219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5.3474520151592486E-2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0.19180758323517288</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0.38933826506471902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9.0155328250313858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8.1903819622522356E-2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0.24003491403589283</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6.6919939405941875E-2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0.69863463637941337</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6.6919939405941875E-2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0.24003491403589372</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0.42420081118161512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8.7314780228907445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0.2495164410058027</c:v>
                </c:pt>
                <c:pt idx="1">
                  <c:v>0</c:v>
                </c:pt>
                <c:pt idx="2">
                  <c:v>0.70986460348162472</c:v>
                </c:pt>
                <c:pt idx="3">
                  <c:v>1.9342359767891681E-3</c:v>
                </c:pt>
                <c:pt idx="4">
                  <c:v>3.868471953578337E-3</c:v>
                </c:pt>
                <c:pt idx="5">
                  <c:v>9.6711798839458421E-3</c:v>
                </c:pt>
                <c:pt idx="6">
                  <c:v>0</c:v>
                </c:pt>
                <c:pt idx="7">
                  <c:v>1.353965183752418E-2</c:v>
                </c:pt>
                <c:pt idx="8">
                  <c:v>1.160541586073501E-2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8.4693859447140998</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0.25391154102786473</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0.31609856749444987</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8.8125917298306433E-2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0.92002202533134092</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8.8125917298306433E-2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0.31609856749444987</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0.66846405282935528</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8.0488110119407157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0.21046985332704793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5.962642111601113E-2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0.62249134420601138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5.962642111601113E-2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0.21387381689079632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0.31586053586105933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8.9338740774438445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0.16233634936067176</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0.26448734819949138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7.3737095231494187E-2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0.7698047722702368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7.3737095231493299E-2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0.26448734819949138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0.58366633766235054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7.4388514615254033</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0.20496766468217942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0.25843489917037221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7.2049717693468018E-2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0.75218879109663028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7.2049717693468907E-2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0.25843489917037132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0.63863011543201509</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8.0101672497400163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0.32585835543460284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0.23387766125623966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6.5203343365834776E-2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0.6807136182055018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6.5203343365835664E-2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0.23387766125623877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0.67371979388050818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8.4409690279525798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0.33572793531336487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0.17960061625537982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5.0071309023330457E-2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0.52273733483760054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5.0071309023330457E-2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0.17960061625537982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0.36615480419203017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8.8727027268976482</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3.9403304980313081E-2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0.13699178442085724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3.8192285273902726E-2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0.39872201875399327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3.8192285273902726E-2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0.13699178442085724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6.7620178929493235E-2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9.5403260574984792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1</c:v>
                </c:pt>
                <c:pt idx="1">
                  <c:v>4</c:v>
                </c:pt>
                <c:pt idx="2">
                  <c:v>6</c:v>
                </c:pt>
                <c:pt idx="3">
                  <c:v>35</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8.4049602564602193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8.1942831774604645</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8.2494334680196761</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0.3315312219210691</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0.5368888385267363</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0.14968059411791756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1.5626440844526561</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0.14968059411791756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0.53688883852673541</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0.43025228068720978</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8.3338904035632506</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0.17844538204975624</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0.62664326409168414</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0.17470345691413236</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1.823879208184005</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0.17470345691413236</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0.62664326409168325</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0.15872290709031311</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8.1649765324761017</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35</c:v>
                </c:pt>
                <c:pt idx="2">
                  <c:v>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7.5076080664126161</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3.307266968582212E-2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0.29794974249523865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8.3066160578689541E-2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0.86719888581030879</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8.3066160578688653E-2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0.29794974249523953</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0.82129690064811811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7.3401313102006149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1.2203560388367691</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0.44211849955283178</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0.12325933216489204</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1.2868098726900854</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0.12325933216489204</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0.44211849955283178</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0.22215017745558896</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8.7602777364740021</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9.879601775360225E-2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0.33732198500177546</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9.404284742192015E-2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0.98179393310782004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9.4042847421919262E-2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0.33732198500177635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1.0930004218055354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6.0193953804222264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6.9014088617667113E-3</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0.30351308646448683</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8.461717928283008E-2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0.88339130017894618</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8.4617179282829191E-2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0.30351308646448771</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0.55927002106948631</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7.0134899817067389</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0.31170891353840613</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0.29343816435937597</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8.1808366325341275E-2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0.85406769294569784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8.1808366325341275E-2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0.29343816435937597</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1.3712868823242061</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7.0242246966537634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0.33465063059252387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0.10961120187703921</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1.1443253363088863</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0.10961120187703877</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0.39316406520221214</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0.44657346129064823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4.955362675245377</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0.12233892996834861</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0.12070877117282564</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3.3652702920722533E-2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0.35132942553315871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3.3652702920722533E-2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0.12070877117282564</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0.26263300684694357</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9.1607795510205925</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5.4212747138405959E-2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0.36661948809452305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0.10221077224063446</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1.0670659049050748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0.10221077224063535</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0.36661948809452305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0.63509819076741891</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8.1071368155267987</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5.7407789780871914</c:v>
                </c:pt>
                <c:pt idx="1">
                  <c:v>5.5084649096088913</c:v>
                </c:pt>
                <c:pt idx="2">
                  <c:v>6.5955184416793902</c:v>
                </c:pt>
                <c:pt idx="3" formatCode="General">
                  <c:v>8.4049602564602193</c:v>
                </c:pt>
                <c:pt idx="4">
                  <c:v>8.8727027268976482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6.5850200196343787</c:v>
                </c:pt>
                <c:pt idx="1">
                  <c:v>5.6373932418186374</c:v>
                </c:pt>
                <c:pt idx="2">
                  <c:v>6.6213835006130024</c:v>
                </c:pt>
                <c:pt idx="3" formatCode="General">
                  <c:v>8.3932249382655506</c:v>
                </c:pt>
                <c:pt idx="4">
                  <c:v>8.8272606992339782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0.49221479462466089</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0.35281553870070326</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9.8362334355224235E-2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1.0268887614920619</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9.8362334355224235E-2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0.35281553870070326</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0.47915837067602496</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7.3853234782896324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0.23866126951807765</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0.31967117241156018</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8.9121932838525098E-2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0.93042028571449276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8.9121932838523321E-2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0.31967117241156018</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0.43578872458637719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8.5945394782825897</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0.69420360283773608</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0.48206493685823837</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0.13439610022506532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1.4030761450930349</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0.13439610022506443</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0.48206493685824015</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0.71255552429511582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8.2230276267164459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9.1776490555533758</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0.34584788481359041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0.20484349886002207</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5.7108835964438498E-2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0.59620811378864147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5.7108835964438498E-2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0.20484349886002207</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0.21967806268350998</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9.1776490555533758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Your Trust</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9.2480504018958385</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8.1649765324761017</c:v>
                </c:pt>
                <c:pt idx="1">
                  <c:v>8.3338904035632506</c:v>
                </c:pt>
                <c:pt idx="2">
                  <c:v>7.3853234782896324</c:v>
                </c:pt>
                <c:pt idx="3">
                  <c:v>7.3252809229153666</c:v>
                </c:pt>
                <c:pt idx="4">
                  <c:v>8.7507940292064834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6.7874547888115169</c:v>
                </c:pt>
                <c:pt idx="1">
                  <c:v>7.2955149638519314</c:v>
                </c:pt>
                <c:pt idx="2">
                  <c:v>6.408272257290359</c:v>
                </c:pt>
                <c:pt idx="3">
                  <c:v>6.5325733279171949</c:v>
                </c:pt>
                <c:pt idx="4">
                  <c:v>8.0947399821825279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0.205744878709611</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0.17080940979013803</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4.7620386388503633E-2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0.49715005160070191</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4.7620386388503633E-2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0.17080940979013803</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0.25669591139154058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9.2480504018958385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8.3931788107895073</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8.2865043322763121E-2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0.26367885801018698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7.351169421141357E-2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0.76745161772315473</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7.3511694211415346E-2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0.26367885801018609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0.53619030402181345</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8.3931788107895073</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Queen Elizabeth Hospital (160)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Queen Elizabeth Hospital (160)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Queen Elizabeth Hospital (160)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Queen Elizabeth Hospital (160)</c:v>
                </c:pt>
              </c:strCache>
            </c:strRef>
          </c:cat>
          <c:val>
            <c:numRef>
              <c:f>Sheet1!$G$2:$G$3</c:f>
              <c:numCache>
                <c:formatCode>0.0;;</c:formatCode>
                <c:ptCount val="2"/>
                <c:pt idx="0">
                  <c:v>7.4633279156412984</c:v>
                </c:pt>
                <c:pt idx="1">
                  <c:v>7.4633279156412984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Queen Elizabeth Hospital (160)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Queen Elizabeth Hospital (160)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(160)</c:v>
                </c:pt>
                <c:pt idx="1">
                  <c:v>Queen Elizabeth Hospital (160)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2.5366720843587016</c:v>
                </c:pt>
                <c:pt idx="1">
                  <c:v>2.5366720843587016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Queen Elizabeth Hospital (166)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Queen Elizabeth Hospital (166)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Queen Elizabeth Hospital (166)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Queen Elizabeth Hospital (166)</c:v>
                </c:pt>
              </c:strCache>
            </c:strRef>
          </c:cat>
          <c:val>
            <c:numRef>
              <c:f>Sheet1!$G$2:$G$3</c:f>
              <c:numCache>
                <c:formatCode>0.0;;</c:formatCode>
                <c:ptCount val="2"/>
                <c:pt idx="0">
                  <c:v>0</c:v>
                </c:pt>
                <c:pt idx="1">
                  <c:v>8.2602912861561215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Queen Elizabeth Hospital (166)</c:v>
                </c:pt>
              </c:strCache>
            </c:strRef>
          </c:cat>
          <c:val>
            <c:numRef>
              <c:f>Sheet1!$H$2:$H$3</c:f>
              <c:numCache>
                <c:formatCode>0.0;;</c:formatCode>
                <c:ptCount val="2"/>
                <c:pt idx="0">
                  <c:v>8.2602912861561215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Queen Elizabeth Hospital (166)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(166)</c:v>
                </c:pt>
                <c:pt idx="1">
                  <c:v>Queen Elizabeth Hospital (166)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1.7397087138438785</c:v>
                </c:pt>
                <c:pt idx="1">
                  <c:v>1.7397087138438785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Elizabeth Hospital (503)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Elizabeth Hospital (503)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Elizabeth Hospital (503)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Elizabeth Hospital (503)</c:v>
                </c:pt>
              </c:strCache>
            </c:strRef>
          </c:cat>
          <c:val>
            <c:numRef>
              <c:f>Sheet1!$G$2:$G$3</c:f>
              <c:numCache>
                <c:formatCode>0.0;;</c:formatCode>
                <c:ptCount val="2"/>
                <c:pt idx="0">
                  <c:v>6.5955184416793902</c:v>
                </c:pt>
                <c:pt idx="1">
                  <c:v>6.5955184416793902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Elizabeth Hospital (503)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Elizabeth Hospital (503)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(503)</c:v>
                </c:pt>
                <c:pt idx="1">
                  <c:v>Queen Elizabeth Hospital (503)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3.4044815583206098</c:v>
                </c:pt>
                <c:pt idx="1">
                  <c:v>3.4044815583206098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Queen Elizabeth Hospital (284)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Queen Elizabeth Hospital (284)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Queen Elizabeth Hospital (284)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Queen Elizabeth Hospital (284)</c:v>
                </c:pt>
              </c:strCache>
            </c:strRef>
          </c:cat>
          <c:val>
            <c:numRef>
              <c:f>Sheet1!$G$2:$G$3</c:f>
              <c:numCache>
                <c:formatCode>0.0;;</c:formatCode>
                <c:ptCount val="2"/>
                <c:pt idx="0">
                  <c:v>5.5084649096088913</c:v>
                </c:pt>
                <c:pt idx="1">
                  <c:v>5.5084649096088913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Queen Elizabeth Hospital (284)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Queen Elizabeth Hospital (284)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(284)</c:v>
                </c:pt>
                <c:pt idx="1">
                  <c:v>Queen Elizabeth Hospital (284)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4.4915350903911087</c:v>
                </c:pt>
                <c:pt idx="1">
                  <c:v>4.4915350903911087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Sheet1!$G$2:$G$3</c:f>
              <c:numCache>
                <c:formatCode>0.0;;</c:formatCode>
                <c:ptCount val="2"/>
                <c:pt idx="0">
                  <c:v>8.5703373602523829</c:v>
                </c:pt>
                <c:pt idx="1">
                  <c:v>8.5703373602523829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(521)</c:v>
                </c:pt>
                <c:pt idx="1">
                  <c:v>Queen Elizabeth Hospital (521)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1.4296626397476171</c:v>
                </c:pt>
                <c:pt idx="1">
                  <c:v>1.4296626397476171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53462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RR7 | Gateshead Health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53462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RR7 | Gateshead Health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RR7 | Gateshead Health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Gateshead Health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0699129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Do you think the hospital staff did everything they could to help control your pain?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954148862"/>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63886437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132615399"/>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414780386"/>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Gateshead Health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Gateshead Health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530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about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getting information about risks &amp; benefits of continuing treatment on virtual wards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Help from staff to wash:</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Help from staff to wash or keep patients clean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lang="en-GB" sz="1250">
                <a:solidFill>
                  <a:prstClr val="black"/>
                </a:solidFill>
                <a:latin typeface="Arial"/>
              </a:rPr>
              <a:t> </a:t>
            </a:r>
            <a:r>
              <a:rPr lang="en-GB" sz="1250" b="0" noProof="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Accessibility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Pain: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Hospital staff doing everything they can to control patients' pain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5620007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04460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46728844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8541588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025938402"/>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241801829"/>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7796638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4200598097"/>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9571171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5761862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06329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21367410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41063065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82889089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448471620"/>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784681926"/>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29256177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61533789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2651482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204584971"/>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26844440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6124740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24067275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944055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7882091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0211549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255289589"/>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675784823"/>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459959412"/>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881059392"/>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4101213050"/>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0398366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3457738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0724571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626532501"/>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36655726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82770262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158663639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30520635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3698327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7422651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4961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0648858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03753666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209332819"/>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89041900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31716322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297138445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2672078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5420119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395149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53300505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2159432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96574025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87719935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72545008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367679738"/>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6910779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57101393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23179765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95386529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4628707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06231909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26423961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787968690"/>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712568966"/>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4217369511"/>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110480903"/>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92775671"/>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4704703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08466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1089188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66445268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99483320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00352548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3507221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6915191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80045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002356579"/>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2290599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1563923694"/>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19624091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77490773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78993895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9084404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19477402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415549767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74462290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65267880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6988150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44112918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487352597"/>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416856609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2120978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316004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040830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951125429"/>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1146956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81036656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0699305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3820517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815515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09828098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35938289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05272091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3959388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4446565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65529488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253670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22194114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85870470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5905865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3013022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3530629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42079708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6304068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31373029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01383650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210476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7885434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8286590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7934035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35692474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2477734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38642370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391095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3050260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62279531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2678629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077595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41826651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9587944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02302385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5491988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97828644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4237559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2343022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07481331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6818382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42063707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2839604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20570842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26257820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46723092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78439487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5701529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402407702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9100239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40213342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8569849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10231816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8909387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97068224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1696021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37358188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8240721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2383029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9994280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79919454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40427502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31418472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4625139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7540284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8695181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5346335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96956066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848312789"/>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7642866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8657157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32961194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521</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670893594"/>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367955274"/>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9525195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48754962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521</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4577631"/>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76311649"/>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52225395"/>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79958930"/>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26432174"/>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34519874"/>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0105228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34646156"/>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4202155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119075936"/>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135365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55695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552946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2865503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49619066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83908600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84%</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68%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3971865277"/>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725541739"/>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868114193"/>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086970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68695932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7613266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4180374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760707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5457959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944393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8425214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046099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6976212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794322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6244496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8616405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0335674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330007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6155149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37286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3395335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166686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947220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5267952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679877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200603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4156560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99058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789559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426767157"/>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32706414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15115928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75572106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400298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651745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060465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2019975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156039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7213298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3741648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356163905"/>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137057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5940293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9969846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5849074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363638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878622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453436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6357507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8943013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4153411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793327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7872492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405691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3738920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974317249"/>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348344068"/>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16102</Words>
  <Application>Microsoft Office PowerPoint</Application>
  <PresentationFormat>Widescreen</PresentationFormat>
  <Paragraphs>2017</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Gateshead Health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2025-08-04T09:06:27Z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